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9"/>
    <a:srgbClr val="C9FFF5"/>
    <a:srgbClr val="C5FBFF"/>
    <a:srgbClr val="D4FCFC"/>
    <a:srgbClr val="D3FDF4"/>
    <a:srgbClr val="C3FDEA"/>
    <a:srgbClr val="FCD596"/>
    <a:srgbClr val="C2FE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265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2025946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179528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569377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133545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303059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145895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41874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878496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2963030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160392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1568F5-1E32-4D18-A82F-39D2E94A0E19}" type="datetimeFigureOut">
              <a:rPr kumimoji="1" lang="ja-JP" altLang="en-US" smtClean="0"/>
              <a:t>2024/5/26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1586181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D1568F5-1E32-4D18-A82F-39D2E94A0E19}" type="datetimeFigureOut">
              <a:rPr kumimoji="1" lang="ja-JP" altLang="en-US" smtClean="0"/>
              <a:t>2024/5/26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70007B0-0E4E-4D4C-ABBF-83685D6369BC}" type="slidenum">
              <a:rPr kumimoji="1" lang="ja-JP" altLang="en-US" smtClean="0"/>
              <a:t>‹#›</a:t>
            </a:fld>
            <a:endParaRPr kumimoji="1" lang="ja-JP" altLang="en-US"/>
          </a:p>
        </p:txBody>
      </p:sp>
    </p:spTree>
    <p:extLst>
      <p:ext uri="{BB962C8B-B14F-4D97-AF65-F5344CB8AC3E}">
        <p14:creationId xmlns:p14="http://schemas.microsoft.com/office/powerpoint/2010/main" val="3992138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FFFFC9">
                <a:alpha val="50000"/>
              </a:srgbClr>
            </a:gs>
            <a:gs pos="54000">
              <a:srgbClr val="C9FFF5">
                <a:alpha val="50000"/>
              </a:srgbClr>
            </a:gs>
          </a:gsLst>
          <a:lin ang="5400000" scaled="1"/>
        </a:gradFill>
        <a:effectLst/>
      </p:bgPr>
    </p:bg>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F386615A-300A-0CF9-C370-EBE566484413}"/>
              </a:ext>
            </a:extLst>
          </p:cNvPr>
          <p:cNvSpPr/>
          <p:nvPr/>
        </p:nvSpPr>
        <p:spPr>
          <a:xfrm>
            <a:off x="118532" y="2029522"/>
            <a:ext cx="6468535" cy="1330333"/>
          </a:xfrm>
          <a:prstGeom prst="roundRect">
            <a:avLst/>
          </a:prstGeom>
          <a:ln w="38100">
            <a:solidFill>
              <a:srgbClr val="FFC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A10BD0E-69E6-4C69-1A42-F7810A5B6AD8}"/>
              </a:ext>
            </a:extLst>
          </p:cNvPr>
          <p:cNvSpPr txBox="1"/>
          <p:nvPr/>
        </p:nvSpPr>
        <p:spPr>
          <a:xfrm>
            <a:off x="0" y="338666"/>
            <a:ext cx="6858000" cy="1669688"/>
          </a:xfrm>
          <a:prstGeom prst="rect">
            <a:avLst/>
          </a:prstGeom>
          <a:noFill/>
        </p:spPr>
        <p:txBody>
          <a:bodyPr wrap="square" rtlCol="0">
            <a:spAutoFit/>
          </a:bodyPr>
          <a:lstStyle/>
          <a:p>
            <a:pPr algn="ctr"/>
            <a:r>
              <a:rPr kumimoji="1" lang="ja-JP" altLang="en-US"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ソーシャルワーカーデー</a:t>
            </a:r>
            <a:endParaRPr kumimoji="1" lang="en-US" altLang="ja-JP"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kumimoji="1" lang="en-US" altLang="ja-JP"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2024</a:t>
            </a:r>
            <a:r>
              <a:rPr kumimoji="1" lang="ja-JP" altLang="en-US"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kumimoji="1" lang="en-US" altLang="ja-JP"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in</a:t>
            </a:r>
            <a:r>
              <a:rPr kumimoji="1" lang="ja-JP" altLang="en-US"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あおもり</a:t>
            </a:r>
            <a:endParaRPr kumimoji="1" lang="en-US" altLang="ja-JP" sz="3600"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kumimoji="1" lang="en-US" altLang="ja-JP" sz="1050" b="1" dirty="0">
              <a:solidFill>
                <a:srgbClr val="00B0F0"/>
              </a:solidFill>
            </a:endParaRPr>
          </a:p>
          <a:p>
            <a:pPr algn="ctr"/>
            <a:r>
              <a:rPr kumimoji="1" lang="ja-JP" altLang="en-US" sz="2000" b="1" dirty="0"/>
              <a:t>ソーシャルワークと災害支援～あの日あの時私たちは～</a:t>
            </a:r>
          </a:p>
        </p:txBody>
      </p:sp>
      <p:sp>
        <p:nvSpPr>
          <p:cNvPr id="8" name="テキスト ボックス 7">
            <a:extLst>
              <a:ext uri="{FF2B5EF4-FFF2-40B4-BE49-F238E27FC236}">
                <a16:creationId xmlns:a16="http://schemas.microsoft.com/office/drawing/2014/main" id="{4CD87286-0939-8B40-D2FA-5984C590A161}"/>
              </a:ext>
            </a:extLst>
          </p:cNvPr>
          <p:cNvSpPr txBox="1"/>
          <p:nvPr/>
        </p:nvSpPr>
        <p:spPr>
          <a:xfrm>
            <a:off x="118532" y="8698841"/>
            <a:ext cx="6680200" cy="1015663"/>
          </a:xfrm>
          <a:prstGeom prst="rect">
            <a:avLst/>
          </a:prstGeom>
          <a:noFill/>
        </p:spPr>
        <p:txBody>
          <a:bodyPr wrap="square" rtlCol="0">
            <a:spAutoFit/>
          </a:bodyPr>
          <a:lstStyle/>
          <a:p>
            <a:r>
              <a:rPr kumimoji="1" lang="en-US" altLang="ja-JP" sz="1200" dirty="0"/>
              <a:t>【</a:t>
            </a:r>
            <a:r>
              <a:rPr kumimoji="1" lang="ja-JP" altLang="en-US" sz="1200" dirty="0"/>
              <a:t>主催</a:t>
            </a:r>
            <a:r>
              <a:rPr kumimoji="1" lang="en-US" altLang="ja-JP" sz="1200" dirty="0"/>
              <a:t>】</a:t>
            </a:r>
            <a:r>
              <a:rPr kumimoji="1" lang="ja-JP" altLang="en-US" sz="1200" dirty="0"/>
              <a:t>公益社団法人青森県社会福祉士会</a:t>
            </a:r>
            <a:endParaRPr kumimoji="1" lang="en-US" altLang="ja-JP" sz="1200" dirty="0"/>
          </a:p>
          <a:p>
            <a:r>
              <a:rPr kumimoji="1" lang="ja-JP" altLang="en-US" sz="1200" dirty="0"/>
              <a:t>　　　　（協力団体）一般社団法人青森県介護福祉士会</a:t>
            </a:r>
            <a:endParaRPr kumimoji="1" lang="en-US" altLang="ja-JP" sz="1200" dirty="0"/>
          </a:p>
          <a:p>
            <a:r>
              <a:rPr kumimoji="1" lang="ja-JP" altLang="en-US" sz="1200" dirty="0"/>
              <a:t>　　　　　　　　　　青森県精神保健福祉士協会</a:t>
            </a:r>
            <a:endParaRPr kumimoji="1" lang="en-US" altLang="ja-JP" sz="1200" dirty="0"/>
          </a:p>
          <a:p>
            <a:r>
              <a:rPr kumimoji="1" lang="ja-JP" altLang="en-US" sz="1200" dirty="0"/>
              <a:t>　　　　　　　　　　青森県医療ソーシャルワーカー協会</a:t>
            </a:r>
            <a:endParaRPr kumimoji="1" lang="en-US" altLang="ja-JP" sz="1200" dirty="0"/>
          </a:p>
          <a:p>
            <a:r>
              <a:rPr kumimoji="1" lang="en-US" altLang="ja-JP" sz="1200" dirty="0"/>
              <a:t>【</a:t>
            </a:r>
            <a:r>
              <a:rPr kumimoji="1" lang="ja-JP" altLang="en-US" sz="1200" dirty="0"/>
              <a:t>後援予定</a:t>
            </a:r>
            <a:r>
              <a:rPr kumimoji="1" lang="en-US" altLang="ja-JP" sz="1200" dirty="0"/>
              <a:t>】</a:t>
            </a:r>
            <a:r>
              <a:rPr kumimoji="1" lang="ja-JP" altLang="en-US" sz="1200" dirty="0"/>
              <a:t>青森県・青森県教育委員会・青森県</a:t>
            </a:r>
            <a:r>
              <a:rPr kumimoji="1" lang="ja-JP" altLang="en-US" sz="1200"/>
              <a:t>社会福祉協</a:t>
            </a:r>
            <a:r>
              <a:rPr kumimoji="1" lang="ja-JP" altLang="en-US" sz="1200" dirty="0"/>
              <a:t>議会</a:t>
            </a:r>
            <a:endParaRPr kumimoji="1" lang="en-US" altLang="ja-JP" sz="1200" dirty="0"/>
          </a:p>
        </p:txBody>
      </p:sp>
      <p:sp>
        <p:nvSpPr>
          <p:cNvPr id="6" name="テキスト ボックス 5">
            <a:extLst>
              <a:ext uri="{FF2B5EF4-FFF2-40B4-BE49-F238E27FC236}">
                <a16:creationId xmlns:a16="http://schemas.microsoft.com/office/drawing/2014/main" id="{6A54B94D-111E-93B0-9E79-59BD9BEE8DFD}"/>
              </a:ext>
            </a:extLst>
          </p:cNvPr>
          <p:cNvSpPr txBox="1"/>
          <p:nvPr/>
        </p:nvSpPr>
        <p:spPr>
          <a:xfrm>
            <a:off x="118533" y="1915221"/>
            <a:ext cx="6553200" cy="6370975"/>
          </a:xfrm>
          <a:prstGeom prst="rect">
            <a:avLst/>
          </a:prstGeom>
          <a:noFill/>
          <a:ln w="38100">
            <a:noFill/>
          </a:ln>
        </p:spPr>
        <p:txBody>
          <a:bodyPr wrap="square" rtlCol="0">
            <a:spAutoFit/>
          </a:bodyPr>
          <a:lstStyle/>
          <a:p>
            <a:endParaRPr kumimoji="1" lang="en-US" altLang="ja-JP" sz="1400" dirty="0"/>
          </a:p>
          <a:p>
            <a:r>
              <a:rPr kumimoji="1" lang="ja-JP" altLang="en-US" sz="1400" dirty="0"/>
              <a:t>○</a:t>
            </a:r>
            <a:r>
              <a:rPr kumimoji="1" lang="ja-JP" altLang="en-US" sz="1400" b="1" dirty="0">
                <a:solidFill>
                  <a:srgbClr val="0070C0"/>
                </a:solidFill>
                <a:effectLst>
                  <a:outerShdw blurRad="38100" dist="38100" dir="2700000" algn="tl">
                    <a:srgbClr val="000000">
                      <a:alpha val="43137"/>
                    </a:srgbClr>
                  </a:outerShdw>
                </a:effectLst>
              </a:rPr>
              <a:t>ソーシャルワーカーデー</a:t>
            </a:r>
            <a:r>
              <a:rPr kumimoji="1" lang="ja-JP" altLang="en-US" sz="1400" b="1" dirty="0">
                <a:effectLst>
                  <a:outerShdw blurRad="38100" dist="38100" dir="2700000" algn="tl">
                    <a:srgbClr val="000000">
                      <a:alpha val="43137"/>
                    </a:srgbClr>
                  </a:outerShdw>
                </a:effectLst>
              </a:rPr>
              <a:t>とは</a:t>
            </a:r>
            <a:endParaRPr kumimoji="1" lang="en-US" altLang="ja-JP" sz="1400" b="1" dirty="0">
              <a:effectLst>
                <a:outerShdw blurRad="38100" dist="38100" dir="2700000" algn="tl">
                  <a:srgbClr val="000000">
                    <a:alpha val="43137"/>
                  </a:srgbClr>
                </a:outerShdw>
              </a:effectLst>
            </a:endParaRPr>
          </a:p>
          <a:p>
            <a:r>
              <a:rPr kumimoji="1" lang="ja-JP" altLang="en-US" sz="1400" dirty="0"/>
              <a:t>　福祉・介護等の施設や病院・行政で、福祉に関する困りごとの相談を受け、解決を一緒に考える「ソーシャルワーカー」に対する理解を深める日です。全国各地で多くのイベントが開催され、一般の方のみならず福祉従事者のつながりを深める場にもなっています。</a:t>
            </a:r>
            <a:endParaRPr kumimoji="1" lang="en-US" altLang="ja-JP" sz="1400" dirty="0"/>
          </a:p>
          <a:p>
            <a:endParaRPr kumimoji="1" lang="en-US" altLang="ja-JP" sz="1400" dirty="0"/>
          </a:p>
          <a:p>
            <a:r>
              <a:rPr kumimoji="1" lang="ja-JP" altLang="en-US" sz="1400" dirty="0"/>
              <a:t>　</a:t>
            </a:r>
            <a:endParaRPr kumimoji="1" lang="en-US" altLang="ja-JP" sz="1400" dirty="0"/>
          </a:p>
          <a:p>
            <a:r>
              <a:rPr kumimoji="1" lang="ja-JP" altLang="en-US" sz="1400" dirty="0"/>
              <a:t>地震、水害などわが国では全国各地で災害が発生しています。災害が発生したとき、ソーシャルワーカーは被災地においてどのような役割を果たしているのでしょうか。有事の際に備え、被災者支援についてソーシャルワークの視点から一緒に考えてみませんか？</a:t>
            </a:r>
            <a:endParaRPr kumimoji="1" lang="en-US" altLang="ja-JP" sz="1400" dirty="0"/>
          </a:p>
          <a:p>
            <a:endParaRPr kumimoji="1" lang="en-US" altLang="ja-JP" sz="1400" dirty="0"/>
          </a:p>
          <a:p>
            <a:endParaRPr kumimoji="1" lang="en-US" altLang="ja-JP" sz="1400" dirty="0"/>
          </a:p>
          <a:p>
            <a:r>
              <a:rPr kumimoji="1" lang="ja-JP" altLang="en-US" sz="2000" dirty="0"/>
              <a:t>　　　　</a:t>
            </a:r>
            <a:r>
              <a:rPr kumimoji="1" lang="en-US" altLang="ja-JP" sz="2000" dirty="0"/>
              <a:t>2024</a:t>
            </a:r>
            <a:r>
              <a:rPr kumimoji="1" lang="ja-JP" altLang="en-US" sz="2000" dirty="0"/>
              <a:t>年</a:t>
            </a:r>
            <a:r>
              <a:rPr kumimoji="1" lang="en-US" altLang="ja-JP" sz="2000" dirty="0"/>
              <a:t>7</a:t>
            </a:r>
            <a:r>
              <a:rPr kumimoji="1" lang="ja-JP" altLang="en-US" sz="2000" dirty="0"/>
              <a:t>月</a:t>
            </a:r>
            <a:r>
              <a:rPr kumimoji="1" lang="en-US" altLang="ja-JP" sz="2000" dirty="0"/>
              <a:t>15</a:t>
            </a:r>
            <a:r>
              <a:rPr kumimoji="1" lang="ja-JP" altLang="en-US" sz="2000" dirty="0"/>
              <a:t>日（月・祝）　</a:t>
            </a:r>
            <a:r>
              <a:rPr kumimoji="1" lang="en-US" altLang="ja-JP" sz="2000" dirty="0"/>
              <a:t>10:00</a:t>
            </a:r>
            <a:r>
              <a:rPr kumimoji="1" lang="ja-JP" altLang="en-US" sz="2000" dirty="0"/>
              <a:t>～</a:t>
            </a:r>
            <a:r>
              <a:rPr kumimoji="1" lang="en-US" altLang="ja-JP" sz="2000" dirty="0"/>
              <a:t>16:00</a:t>
            </a:r>
          </a:p>
          <a:p>
            <a:r>
              <a:rPr kumimoji="1" lang="ja-JP" altLang="en-US" sz="2000" dirty="0"/>
              <a:t>　　　　　　　　　　　　　　　　</a:t>
            </a:r>
            <a:r>
              <a:rPr kumimoji="1" lang="en-US" altLang="ja-JP" sz="1600" dirty="0"/>
              <a:t>※</a:t>
            </a:r>
            <a:r>
              <a:rPr kumimoji="1" lang="ja-JP" altLang="en-US" sz="1600" dirty="0"/>
              <a:t>講演会は</a:t>
            </a:r>
            <a:r>
              <a:rPr kumimoji="1" lang="en-US" altLang="ja-JP" sz="1600" dirty="0"/>
              <a:t>13:30</a:t>
            </a:r>
            <a:r>
              <a:rPr kumimoji="1" lang="ja-JP" altLang="en-US" sz="1600" dirty="0"/>
              <a:t>～</a:t>
            </a:r>
            <a:r>
              <a:rPr kumimoji="1" lang="en-US" altLang="ja-JP" sz="1600" dirty="0"/>
              <a:t>15:00</a:t>
            </a:r>
          </a:p>
          <a:p>
            <a:endParaRPr kumimoji="1" lang="en-US" altLang="ja-JP" sz="800" dirty="0"/>
          </a:p>
          <a:p>
            <a:r>
              <a:rPr kumimoji="1" lang="ja-JP" altLang="en-US" sz="2000" dirty="0"/>
              <a:t>　　　　</a:t>
            </a:r>
            <a:r>
              <a:rPr kumimoji="1" lang="ja-JP" altLang="en-US" dirty="0"/>
              <a:t>ラ・セラ　東バイパスショッピングセンター</a:t>
            </a:r>
            <a:endParaRPr kumimoji="1" lang="en-US" altLang="ja-JP" sz="2000" dirty="0"/>
          </a:p>
          <a:p>
            <a:r>
              <a:rPr kumimoji="1" lang="ja-JP" altLang="en-US" sz="2000" dirty="0"/>
              <a:t>　　　 　</a:t>
            </a:r>
            <a:r>
              <a:rPr kumimoji="1" lang="en-US" altLang="ja-JP" dirty="0"/>
              <a:t>2</a:t>
            </a:r>
            <a:r>
              <a:rPr kumimoji="1" lang="ja-JP" altLang="en-US" dirty="0"/>
              <a:t>階催事場</a:t>
            </a:r>
            <a:endParaRPr kumimoji="1" lang="en-US" altLang="ja-JP" sz="2000" dirty="0"/>
          </a:p>
          <a:p>
            <a:endParaRPr kumimoji="1" lang="en-US" altLang="ja-JP" sz="1600" dirty="0"/>
          </a:p>
          <a:p>
            <a:r>
              <a:rPr kumimoji="1" lang="ja-JP" altLang="en-US" sz="2000" dirty="0"/>
              <a:t>　　　　</a:t>
            </a:r>
            <a:r>
              <a:rPr kumimoji="1" lang="ja-JP" altLang="en-US" dirty="0"/>
              <a:t>主催協力団体の活動紹介・福祉用具体験コーナー</a:t>
            </a:r>
            <a:endParaRPr kumimoji="1" lang="en-US" altLang="ja-JP" sz="2000" dirty="0"/>
          </a:p>
          <a:p>
            <a:r>
              <a:rPr kumimoji="1" lang="ja-JP" altLang="en-US" sz="2000" dirty="0"/>
              <a:t>　　　　</a:t>
            </a:r>
            <a:r>
              <a:rPr kumimoji="1" lang="ja-JP" altLang="en-US" dirty="0"/>
              <a:t>被災地ソーシャルワークに関する講演会</a:t>
            </a:r>
            <a:endParaRPr kumimoji="1" lang="en-US" altLang="ja-JP" dirty="0"/>
          </a:p>
          <a:p>
            <a:endParaRPr kumimoji="1" lang="en-US" altLang="ja-JP" sz="1600" dirty="0"/>
          </a:p>
          <a:p>
            <a:r>
              <a:rPr kumimoji="1" lang="ja-JP" altLang="en-US" sz="2000" dirty="0"/>
              <a:t>　　　　</a:t>
            </a:r>
            <a:r>
              <a:rPr kumimoji="1" lang="ja-JP" altLang="en-US" dirty="0"/>
              <a:t>福祉医療関係者、学生、県民どなたでも参加可能</a:t>
            </a:r>
            <a:endParaRPr kumimoji="1" lang="en-US" altLang="ja-JP" dirty="0"/>
          </a:p>
          <a:p>
            <a:r>
              <a:rPr kumimoji="1" lang="ja-JP" altLang="en-US" dirty="0"/>
              <a:t>　　　　  です。</a:t>
            </a:r>
            <a:endParaRPr kumimoji="1" lang="en-US" altLang="ja-JP" dirty="0"/>
          </a:p>
          <a:p>
            <a:endParaRPr kumimoji="1" lang="ja-JP" altLang="en-US" sz="1400" dirty="0"/>
          </a:p>
        </p:txBody>
      </p:sp>
      <p:sp>
        <p:nvSpPr>
          <p:cNvPr id="15" name="楕円 14">
            <a:extLst>
              <a:ext uri="{FF2B5EF4-FFF2-40B4-BE49-F238E27FC236}">
                <a16:creationId xmlns:a16="http://schemas.microsoft.com/office/drawing/2014/main" id="{C2CDA21E-36DE-F9B1-10D7-1D80B9F25F74}"/>
              </a:ext>
            </a:extLst>
          </p:cNvPr>
          <p:cNvSpPr/>
          <p:nvPr/>
        </p:nvSpPr>
        <p:spPr>
          <a:xfrm>
            <a:off x="118530" y="4877360"/>
            <a:ext cx="914400" cy="546100"/>
          </a:xfrm>
          <a:prstGeom prst="ellipse">
            <a:avLst/>
          </a:prstGeom>
          <a:solidFill>
            <a:srgbClr val="FFFFFF"/>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日時</a:t>
            </a:r>
          </a:p>
        </p:txBody>
      </p:sp>
      <p:sp>
        <p:nvSpPr>
          <p:cNvPr id="16" name="楕円 15">
            <a:extLst>
              <a:ext uri="{FF2B5EF4-FFF2-40B4-BE49-F238E27FC236}">
                <a16:creationId xmlns:a16="http://schemas.microsoft.com/office/drawing/2014/main" id="{B90DC208-5688-2271-1776-A9061C5DB61E}"/>
              </a:ext>
            </a:extLst>
          </p:cNvPr>
          <p:cNvSpPr/>
          <p:nvPr/>
        </p:nvSpPr>
        <p:spPr>
          <a:xfrm>
            <a:off x="118531" y="5744250"/>
            <a:ext cx="914399" cy="546100"/>
          </a:xfrm>
          <a:prstGeom prst="ellipse">
            <a:avLst/>
          </a:prstGeom>
          <a:solidFill>
            <a:srgbClr val="FFFFFF"/>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場所</a:t>
            </a:r>
          </a:p>
        </p:txBody>
      </p:sp>
      <p:sp>
        <p:nvSpPr>
          <p:cNvPr id="17" name="楕円 16">
            <a:extLst>
              <a:ext uri="{FF2B5EF4-FFF2-40B4-BE49-F238E27FC236}">
                <a16:creationId xmlns:a16="http://schemas.microsoft.com/office/drawing/2014/main" id="{2841737D-AA56-DD60-40AD-7D52A7EDC830}"/>
              </a:ext>
            </a:extLst>
          </p:cNvPr>
          <p:cNvSpPr/>
          <p:nvPr/>
        </p:nvSpPr>
        <p:spPr>
          <a:xfrm>
            <a:off x="118532" y="6611140"/>
            <a:ext cx="914398" cy="546100"/>
          </a:xfrm>
          <a:prstGeom prst="ellipse">
            <a:avLst/>
          </a:prstGeom>
          <a:solidFill>
            <a:srgbClr val="FFFFFF"/>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内容</a:t>
            </a:r>
          </a:p>
        </p:txBody>
      </p:sp>
      <p:sp>
        <p:nvSpPr>
          <p:cNvPr id="18" name="楕円 17">
            <a:extLst>
              <a:ext uri="{FF2B5EF4-FFF2-40B4-BE49-F238E27FC236}">
                <a16:creationId xmlns:a16="http://schemas.microsoft.com/office/drawing/2014/main" id="{B0D5F4FA-B499-326D-BA3E-CBF4AF4EA43C}"/>
              </a:ext>
            </a:extLst>
          </p:cNvPr>
          <p:cNvSpPr/>
          <p:nvPr/>
        </p:nvSpPr>
        <p:spPr>
          <a:xfrm>
            <a:off x="118533" y="7478030"/>
            <a:ext cx="914397" cy="546100"/>
          </a:xfrm>
          <a:prstGeom prst="ellipse">
            <a:avLst/>
          </a:prstGeom>
          <a:solidFill>
            <a:srgbClr val="FFFFFF"/>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対象</a:t>
            </a:r>
          </a:p>
        </p:txBody>
      </p:sp>
      <p:pic>
        <p:nvPicPr>
          <p:cNvPr id="3" name="図 2">
            <a:extLst>
              <a:ext uri="{FF2B5EF4-FFF2-40B4-BE49-F238E27FC236}">
                <a16:creationId xmlns:a16="http://schemas.microsoft.com/office/drawing/2014/main" id="{34F54CFE-EBA2-92FF-A961-77C6DEB6D6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32" y="829314"/>
            <a:ext cx="1054948" cy="733189"/>
          </a:xfrm>
          <a:prstGeom prst="rect">
            <a:avLst/>
          </a:prstGeom>
        </p:spPr>
      </p:pic>
      <p:sp>
        <p:nvSpPr>
          <p:cNvPr id="5" name="雲 4">
            <a:extLst>
              <a:ext uri="{FF2B5EF4-FFF2-40B4-BE49-F238E27FC236}">
                <a16:creationId xmlns:a16="http://schemas.microsoft.com/office/drawing/2014/main" id="{64F050B9-29EC-193F-F4B8-0ADC061A1FF0}"/>
              </a:ext>
            </a:extLst>
          </p:cNvPr>
          <p:cNvSpPr/>
          <p:nvPr/>
        </p:nvSpPr>
        <p:spPr>
          <a:xfrm>
            <a:off x="3629025" y="7916112"/>
            <a:ext cx="2958042" cy="1015663"/>
          </a:xfrm>
          <a:prstGeom prst="cloud">
            <a:avLst/>
          </a:prstGeom>
          <a:solidFill>
            <a:srgbClr val="FFFFFF"/>
          </a:solid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お気軽に</a:t>
            </a:r>
            <a:endParaRPr kumimoji="1" lang="en-US" altLang="ja-JP" sz="1600" b="1" dirty="0">
              <a:solidFill>
                <a:schemeClr val="tx1"/>
              </a:solidFill>
            </a:endParaRPr>
          </a:p>
          <a:p>
            <a:pPr algn="ctr"/>
            <a:r>
              <a:rPr kumimoji="1" lang="ja-JP" altLang="en-US" sz="1600" b="1" dirty="0">
                <a:solidFill>
                  <a:schemeClr val="tx1"/>
                </a:solidFill>
              </a:rPr>
              <a:t>ご参加ください！</a:t>
            </a:r>
          </a:p>
        </p:txBody>
      </p:sp>
    </p:spTree>
    <p:extLst>
      <p:ext uri="{BB962C8B-B14F-4D97-AF65-F5344CB8AC3E}">
        <p14:creationId xmlns:p14="http://schemas.microsoft.com/office/powerpoint/2010/main" val="1536210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TM03090430[[fn=縞模様]]</Template>
  <TotalTime>164</TotalTime>
  <Words>263</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豊 小松</dc:creator>
  <cp:lastModifiedBy>豊 小松</cp:lastModifiedBy>
  <cp:revision>8</cp:revision>
  <dcterms:created xsi:type="dcterms:W3CDTF">2024-05-06T10:32:35Z</dcterms:created>
  <dcterms:modified xsi:type="dcterms:W3CDTF">2024-05-26T03:43:44Z</dcterms:modified>
</cp:coreProperties>
</file>